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 lvl="0">
      <a:defRPr lang="es-ES"/>
    </a:defPPr>
    <a:lvl1pPr marL="0" lv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lvl="1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lvl="2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lvl="3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lvl="4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lvl="5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lvl="6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lvl="7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lvl="8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8CFF1-1AAA-463B-B2EA-AD0ACD9C3200}" v="8" dt="2022-08-12T15:24:31.072"/>
  </p1510:revLst>
</p1510:revInfo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277" y="-162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Capeletti (prof.)" userId="c9c0ffbb-04e7-422c-8760-2034a7d85817" providerId="ADAL" clId="{9078CFF1-1AAA-463B-B2EA-AD0ACD9C3200}"/>
    <pc:docChg chg="undo custSel modSld">
      <pc:chgData name="Walter Capeletti (prof.)" userId="c9c0ffbb-04e7-422c-8760-2034a7d85817" providerId="ADAL" clId="{9078CFF1-1AAA-463B-B2EA-AD0ACD9C3200}" dt="2022-08-12T15:25:07.998" v="40" actId="122"/>
      <pc:docMkLst>
        <pc:docMk/>
      </pc:docMkLst>
      <pc:sldChg chg="addSp delSp modSp mod">
        <pc:chgData name="Walter Capeletti (prof.)" userId="c9c0ffbb-04e7-422c-8760-2034a7d85817" providerId="ADAL" clId="{9078CFF1-1AAA-463B-B2EA-AD0ACD9C3200}" dt="2022-08-12T15:25:07.998" v="40" actId="122"/>
        <pc:sldMkLst>
          <pc:docMk/>
          <pc:sldMk cId="1367499271" sldId="256"/>
        </pc:sldMkLst>
        <pc:graphicFrameChg chg="mod modGraphic">
          <ac:chgData name="Walter Capeletti (prof.)" userId="c9c0ffbb-04e7-422c-8760-2034a7d85817" providerId="ADAL" clId="{9078CFF1-1AAA-463B-B2EA-AD0ACD9C3200}" dt="2022-08-12T15:25:07.998" v="40" actId="122"/>
          <ac:graphicFrameMkLst>
            <pc:docMk/>
            <pc:sldMk cId="1367499271" sldId="256"/>
            <ac:graphicFrameMk id="4" creationId="{00000000-0000-0000-0000-000000000000}"/>
          </ac:graphicFrameMkLst>
        </pc:graphicFrameChg>
        <pc:picChg chg="add mod">
          <ac:chgData name="Walter Capeletti (prof.)" userId="c9c0ffbb-04e7-422c-8760-2034a7d85817" providerId="ADAL" clId="{9078CFF1-1AAA-463B-B2EA-AD0ACD9C3200}" dt="2022-08-12T15:22:21.586" v="25" actId="1076"/>
          <ac:picMkLst>
            <pc:docMk/>
            <pc:sldMk cId="1367499271" sldId="256"/>
            <ac:picMk id="3" creationId="{B3EF910E-B61C-DBAE-A0CF-10D17E55C390}"/>
          </ac:picMkLst>
        </pc:picChg>
        <pc:picChg chg="del">
          <ac:chgData name="Walter Capeletti (prof.)" userId="c9c0ffbb-04e7-422c-8760-2034a7d85817" providerId="ADAL" clId="{9078CFF1-1AAA-463B-B2EA-AD0ACD9C3200}" dt="2022-08-12T13:55:52.139" v="0" actId="478"/>
          <ac:picMkLst>
            <pc:docMk/>
            <pc:sldMk cId="1367499271" sldId="256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7"/>
            <a:ext cx="27543443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9"/>
            <a:ext cx="7290911" cy="3686460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9"/>
            <a:ext cx="21332666" cy="3686460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301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9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6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6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13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13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5" y="1720224"/>
            <a:ext cx="18114768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7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36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9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2" y="40045014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14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14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18306"/>
              </p:ext>
            </p:extLst>
          </p:nvPr>
        </p:nvGraphicFramePr>
        <p:xfrm>
          <a:off x="288257" y="18327850"/>
          <a:ext cx="15660000" cy="1018761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6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24136">
                <a:tc>
                  <a:txBody>
                    <a:bodyPr/>
                    <a:lstStyle/>
                    <a:p>
                      <a:pPr algn="ctr"/>
                      <a:endParaRPr lang="es-ES" sz="3600" b="1" spc="20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3600" b="1" spc="2000" baseline="0" dirty="0">
                          <a:solidFill>
                            <a:schemeClr val="bg1"/>
                          </a:solidFill>
                        </a:rPr>
                        <a:t>SECyT2017!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482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>
                          <a:solidFill>
                            <a:schemeClr val="bg1"/>
                          </a:solidFill>
                        </a:rPr>
                        <a:t>Figura 1. Conceptos Básicos de Teoría del Color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ED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28959"/>
              </p:ext>
            </p:extLst>
          </p:nvPr>
        </p:nvGraphicFramePr>
        <p:xfrm>
          <a:off x="9111" y="0"/>
          <a:ext cx="32394940" cy="1262338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123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145">
                  <a:extLst>
                    <a:ext uri="{9D8B030D-6E8A-4147-A177-3AD203B41FA5}">
                      <a16:colId xmlns:a16="http://schemas.microsoft.com/office/drawing/2014/main" val="3196953461"/>
                    </a:ext>
                  </a:extLst>
                </a:gridCol>
                <a:gridCol w="4931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1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76764">
                <a:tc>
                  <a:txBody>
                    <a:bodyPr/>
                    <a:lstStyle/>
                    <a:p>
                      <a:pPr algn="r"/>
                      <a:endParaRPr lang="es-AR" sz="3600" b="0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600" b="0" dirty="0"/>
                        <a:t>Citar eje temáticos de los programas de I+D 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b="0" dirty="0"/>
                        <a:t>Citar el Programa de I+D en que se encuadra el trabajo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b="0" dirty="0"/>
                        <a:t>Alumno</a:t>
                      </a:r>
                    </a:p>
                    <a:p>
                      <a:pPr algn="ctr"/>
                      <a:r>
                        <a:rPr lang="es-ES" sz="3600" b="0" dirty="0"/>
                        <a:t>Graduado</a:t>
                      </a:r>
                    </a:p>
                    <a:p>
                      <a:pPr algn="ctr"/>
                      <a:r>
                        <a:rPr lang="es-ES" sz="3600" b="0" dirty="0"/>
                        <a:t>Doctorando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b="0" dirty="0"/>
                        <a:t>Citar la Regional de origen del Joven Investigador</a:t>
                      </a:r>
                    </a:p>
                  </a:txBody>
                  <a:tcPr marL="324041" marR="324041" marT="288036" marB="28803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s-ES" sz="100" b="1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379">
                <a:tc gridSpan="5">
                  <a:txBody>
                    <a:bodyPr/>
                    <a:lstStyle/>
                    <a:p>
                      <a:pPr marL="0" marR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>
                          <a:solidFill>
                            <a:schemeClr val="tx1"/>
                          </a:solidFill>
                        </a:rPr>
                        <a:t>Título que describe con precisión el objeto de estudio del trabajo completo presentado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endParaRPr lang="es-AR" sz="100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9197">
                <a:tc gridSpan="5">
                  <a:txBody>
                    <a:bodyPr/>
                    <a:lstStyle/>
                    <a:p>
                      <a:pPr algn="l"/>
                      <a:r>
                        <a:rPr lang="es-ES" sz="4000" dirty="0"/>
                        <a:t>Nombre1 APELLIDO1,  CORREO1</a:t>
                      </a:r>
                    </a:p>
                    <a:p>
                      <a:pPr algn="l"/>
                      <a:r>
                        <a:rPr lang="es-ES" sz="4000" dirty="0"/>
                        <a:t>Nombre2 APELLIDO2, CORREO2</a:t>
                      </a:r>
                    </a:p>
                    <a:p>
                      <a:pPr algn="l"/>
                      <a:r>
                        <a:rPr lang="es-ES" sz="4000" dirty="0"/>
                        <a:t>Nombre3 APELLIDO3, CORREO3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453">
                <a:tc gridSpan="5">
                  <a:txBody>
                    <a:bodyPr/>
                    <a:lstStyle/>
                    <a:p>
                      <a:pPr algn="ctr"/>
                      <a:endParaRPr lang="es-AR" sz="100" dirty="0"/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976">
                <a:tc gridSpan="5">
                  <a:txBody>
                    <a:bodyPr/>
                    <a:lstStyle/>
                    <a:p>
                      <a:pPr algn="ctr"/>
                      <a:r>
                        <a:rPr lang="es-ES" sz="3600" dirty="0"/>
                        <a:t>Proyecto: “Título del Proyecto” (años</a:t>
                      </a:r>
                      <a:r>
                        <a:rPr lang="es-ES" sz="3600" baseline="0" dirty="0"/>
                        <a:t> de inicio – finalización / prórroga)</a:t>
                      </a:r>
                      <a:endParaRPr lang="es-ES" sz="3600" dirty="0"/>
                    </a:p>
                    <a:p>
                      <a:pPr algn="ctr"/>
                      <a:r>
                        <a:rPr lang="es-ES" sz="3600" dirty="0"/>
                        <a:t>Directores: Dr. Albert Einstein y Dra. Marie </a:t>
                      </a:r>
                      <a:r>
                        <a:rPr lang="es-ES" sz="3600" dirty="0" err="1"/>
                        <a:t>Curie</a:t>
                      </a:r>
                      <a:endParaRPr lang="es-ES" sz="3600" dirty="0"/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/>
                        <a:t>Instituto Tal (Dirección, Ciudad), Facultad Regional XX, UTN</a:t>
                      </a:r>
                    </a:p>
                  </a:txBody>
                  <a:tcPr marL="324041" marR="324041" marT="288036" marB="2880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E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9512"/>
              </p:ext>
            </p:extLst>
          </p:nvPr>
        </p:nvGraphicFramePr>
        <p:xfrm>
          <a:off x="288257" y="12817724"/>
          <a:ext cx="15623684" cy="528281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623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2453">
                <a:tc>
                  <a:txBody>
                    <a:bodyPr/>
                    <a:lstStyle/>
                    <a:p>
                      <a:pPr marL="0" algn="ctr" defTabSz="4320540" rtl="0" eaLnBrk="1" latinLnBrk="0" hangingPunct="1"/>
                      <a:r>
                        <a:rPr lang="es-ES" sz="3600" b="1" kern="1200" spc="20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CONSIDERACIONES GENERALES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8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Los autores podrán utilizar el formato que deseen para la realización del poster, siempre debiendo incluir al menos la información que se detalla en el encabezado de este ejemplo: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Título, Autores</a:t>
                      </a:r>
                      <a:r>
                        <a:rPr lang="es-ES" sz="3200" baseline="0" dirty="0"/>
                        <a:t>,</a:t>
                      </a:r>
                      <a:r>
                        <a:rPr lang="es-ES" sz="3200" dirty="0"/>
                        <a:t> Afiliaciones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dirty="0"/>
                        <a:t>Proyecto</a:t>
                      </a:r>
                      <a:r>
                        <a:rPr lang="es-ES" sz="3200" baseline="0" dirty="0"/>
                        <a:t>, Directores</a:t>
                      </a:r>
                    </a:p>
                    <a:p>
                      <a:pPr marL="45720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3200" baseline="0" dirty="0"/>
                        <a:t>Programa de I+D, Categoría (Alumno / Graduado / Doctorando), Regional</a:t>
                      </a:r>
                      <a:endParaRPr lang="es-ES" sz="3200" dirty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438642"/>
              </p:ext>
            </p:extLst>
          </p:nvPr>
        </p:nvGraphicFramePr>
        <p:xfrm>
          <a:off x="16245809" y="12750092"/>
          <a:ext cx="15832912" cy="15765376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srgbClr val="00B0F0">
                      <a:alpha val="40000"/>
                    </a:srgbClr>
                  </a:outerShdw>
                </a:effectLst>
                <a:tableStyleId>{5940675A-B579-460E-94D1-54222C63F5DA}</a:tableStyleId>
              </a:tblPr>
              <a:tblGrid>
                <a:gridCol w="791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5894">
                <a:tc gridSpan="2">
                  <a:txBody>
                    <a:bodyPr/>
                    <a:lstStyle/>
                    <a:p>
                      <a:pPr marL="0" algn="ctr" defTabSz="4320540" rtl="0" eaLnBrk="1" latinLnBrk="0" hangingPunct="1"/>
                      <a:r>
                        <a:rPr lang="es-ES" sz="3600" b="1" kern="1200" spc="20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TAMAÑOS Y TIPOS DE LETRA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27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Este texto tiene mayúsculas y minúsculas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000" dirty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ESTE TEXTO TIENE SÓLO MAYÚSCULAS</a:t>
                      </a:r>
                      <a:endParaRPr lang="en-US" sz="3200" dirty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237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/>
                        <a:t>Un </a:t>
                      </a:r>
                      <a:r>
                        <a:rPr lang="en-US" sz="7200" dirty="0" err="1"/>
                        <a:t>tamaño</a:t>
                      </a:r>
                      <a:r>
                        <a:rPr lang="en-US" sz="7200" baseline="0" dirty="0"/>
                        <a:t> </a:t>
                      </a:r>
                      <a:r>
                        <a:rPr lang="en-US" sz="7200" baseline="0" dirty="0" err="1"/>
                        <a:t>muy</a:t>
                      </a:r>
                      <a:r>
                        <a:rPr lang="en-US" sz="7200" baseline="0" dirty="0"/>
                        <a:t> </a:t>
                      </a:r>
                      <a:r>
                        <a:rPr lang="en-US" sz="7200" baseline="0" dirty="0" err="1"/>
                        <a:t>grande</a:t>
                      </a:r>
                      <a:r>
                        <a:rPr lang="en-US" sz="7200" baseline="0" dirty="0"/>
                        <a:t> (72 </a:t>
                      </a:r>
                      <a:r>
                        <a:rPr lang="en-US" sz="7200" baseline="0" dirty="0" err="1"/>
                        <a:t>puntos</a:t>
                      </a:r>
                      <a:r>
                        <a:rPr lang="en-US" sz="7200" baseline="0" dirty="0"/>
                        <a:t>)</a:t>
                      </a:r>
                      <a:endParaRPr lang="es-AR" sz="7200" dirty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/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4800" dirty="0"/>
                        <a:t>Éste es de tamaño intermedio (48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200" dirty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600" dirty="0"/>
                        <a:t>Éste se lee desde lejos (36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3600" dirty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400" dirty="0"/>
                        <a:t>Este no se lee muy bien, cuesta leerlo desde lejos (24 puntos)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800" dirty="0"/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1200" dirty="0"/>
                        <a:t>Y éste prácticamente no se ve (ni se lee) (12 puntos)</a:t>
                      </a:r>
                      <a:endParaRPr lang="en-US" sz="1200" dirty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7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/>
                        <a:t>Calibri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Comic Sans MS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Courier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Garamond" panose="02020404030301010803" pitchFamily="18" charset="0"/>
                        </a:rPr>
                        <a:t>Garamond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Georgia" panose="02040502050405020303" pitchFamily="18" charset="0"/>
                        </a:rPr>
                        <a:t>Georgia</a:t>
                      </a:r>
                      <a:endParaRPr lang="en-US" sz="3200" dirty="0">
                        <a:latin typeface="Impact" panose="020B0806030902050204" pitchFamily="34" charset="0"/>
                      </a:endParaRP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Lucida Bright" panose="02040602050505020304" pitchFamily="18" charset="0"/>
                        </a:rPr>
                        <a:t>Lucida Bright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Tahoma</a:t>
                      </a:r>
                    </a:p>
                    <a:p>
                      <a:pPr marL="0" marR="0" indent="0" algn="ctr" defTabSz="432054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 New Roman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Verdana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39345"/>
              </p:ext>
            </p:extLst>
          </p:nvPr>
        </p:nvGraphicFramePr>
        <p:xfrm>
          <a:off x="288257" y="28822017"/>
          <a:ext cx="21780000" cy="5598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algn="ctr" defTabSz="4320540" rtl="0" eaLnBrk="1" latinLnBrk="0" hangingPunct="1"/>
                      <a:r>
                        <a:rPr lang="es-ES" sz="3600" b="1" kern="1200" spc="20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CONTENIDO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Han de predominar las figuras y las tablas,</a:t>
                      </a:r>
                      <a:r>
                        <a:rPr lang="es-AR" sz="3200" baseline="0" dirty="0"/>
                        <a:t> sugiriéndose a veces que las mismas ocupen hasta el 50 % del espacio disponible.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Los diversos apartados deben separarse mediante espacios en blanco.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Toda aquella información que no sea importante o relevante no debe incluirse en el póster.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Hay que cuidar especialmente la redacción así como la ortografía (cualquier </a:t>
                      </a:r>
                      <a:r>
                        <a:rPr lang="es-AR" sz="3200" dirty="0" err="1"/>
                        <a:t>herror</a:t>
                      </a:r>
                      <a:r>
                        <a:rPr lang="es-AR" sz="3200" dirty="0"/>
                        <a:t> se magnifica!!).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Toda la información incluida en el póster debe</a:t>
                      </a:r>
                      <a:r>
                        <a:rPr lang="es-AR" sz="3200" baseline="0" dirty="0"/>
                        <a:t> ser </a:t>
                      </a:r>
                      <a:r>
                        <a:rPr lang="es-AR" sz="3200" dirty="0"/>
                        <a:t>consistente.</a:t>
                      </a:r>
                      <a:endParaRPr lang="es-ES" sz="3200" dirty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Picture 2" descr="C:\Users\Ezequiel\Desktop\km0t8ff1rojovsd89ds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929" y="22466504"/>
            <a:ext cx="6300000" cy="453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zequiel\Desktop\zrt3xmbv78wddm9ucst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945" y="18632539"/>
            <a:ext cx="6300000" cy="3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zequiel\Desktop\eveyyiqrlhnaxwzu9fh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22778536"/>
            <a:ext cx="6300000" cy="391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zequiel\Desktop\sxycc7i8ltagaxq0kg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18650372"/>
            <a:ext cx="6300000" cy="362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zequiel\Desktop\11311416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6721" y="28804924"/>
            <a:ext cx="9612000" cy="128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08632"/>
              </p:ext>
            </p:extLst>
          </p:nvPr>
        </p:nvGraphicFramePr>
        <p:xfrm>
          <a:off x="13465721" y="34852492"/>
          <a:ext cx="8639920" cy="786823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6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000">
                <a:tc>
                  <a:txBody>
                    <a:bodyPr/>
                    <a:lstStyle/>
                    <a:p>
                      <a:pPr marL="0" algn="ctr" defTabSz="4320540" rtl="0" eaLnBrk="1" latinLnBrk="0" hangingPunct="1"/>
                      <a:r>
                        <a:rPr lang="es-ES" sz="3600" b="1" kern="1200" spc="20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MUCHO TEXTO!!!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3200" dirty="0"/>
                        <a:t>Poner demasiado  texto, dificultará la lectura del mismo, y provocará la pérdida de interés</a:t>
                      </a:r>
                      <a:r>
                        <a:rPr lang="es-AR" sz="3200" baseline="0" dirty="0"/>
                        <a:t> por parte del lector</a:t>
                      </a:r>
                      <a:r>
                        <a:rPr lang="es-AR" sz="3200" dirty="0"/>
                        <a:t>:</a:t>
                      </a:r>
                      <a:r>
                        <a:rPr lang="es-AR" sz="3200" baseline="0" dirty="0"/>
                        <a:t>  </a:t>
                      </a:r>
                      <a:r>
                        <a:rPr lang="es-AR" sz="3200" baseline="0" dirty="0" err="1"/>
                        <a:t>Lorem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ipsum</a:t>
                      </a:r>
                      <a:r>
                        <a:rPr lang="es-AR" sz="3200" baseline="0" dirty="0"/>
                        <a:t> dolor </a:t>
                      </a:r>
                      <a:r>
                        <a:rPr lang="es-AR" sz="3200" baseline="0" dirty="0" err="1"/>
                        <a:t>sit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amet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consectetur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adipiscing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elit</a:t>
                      </a:r>
                      <a:r>
                        <a:rPr lang="es-AR" sz="3200" baseline="0" dirty="0"/>
                        <a:t>. </a:t>
                      </a:r>
                      <a:r>
                        <a:rPr lang="es-AR" sz="3200" baseline="0" dirty="0" err="1"/>
                        <a:t>Cras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scelerisque</a:t>
                      </a:r>
                      <a:r>
                        <a:rPr lang="es-AR" sz="3200" baseline="0" dirty="0"/>
                        <a:t> ornare </a:t>
                      </a:r>
                      <a:r>
                        <a:rPr lang="es-AR" sz="3200" baseline="0" dirty="0" err="1"/>
                        <a:t>massa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eget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hendrerit</a:t>
                      </a:r>
                      <a:r>
                        <a:rPr lang="es-AR" sz="3200" baseline="0" dirty="0"/>
                        <a:t> tortor </a:t>
                      </a:r>
                      <a:r>
                        <a:rPr lang="es-AR" sz="3200" baseline="0" dirty="0" err="1"/>
                        <a:t>fringilla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eu</a:t>
                      </a:r>
                      <a:r>
                        <a:rPr lang="es-AR" sz="3200" baseline="0" dirty="0"/>
                        <a:t>. </a:t>
                      </a:r>
                      <a:r>
                        <a:rPr lang="es-AR" sz="3200" baseline="0" dirty="0" err="1"/>
                        <a:t>Vivamus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dictum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arcu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eget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tempus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rhoncus</a:t>
                      </a:r>
                      <a:r>
                        <a:rPr lang="es-AR" sz="3200" baseline="0" dirty="0"/>
                        <a:t>, magna </a:t>
                      </a:r>
                      <a:r>
                        <a:rPr lang="es-AR" sz="3200" baseline="0" dirty="0" err="1"/>
                        <a:t>turpis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sodales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lectus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vel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dictum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sapien</a:t>
                      </a:r>
                      <a:r>
                        <a:rPr lang="es-AR" sz="3200" baseline="0" dirty="0"/>
                        <a:t> justo et dolor. </a:t>
                      </a:r>
                      <a:r>
                        <a:rPr lang="es-AR" sz="3200" baseline="0" dirty="0" err="1"/>
                        <a:t>Duis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nec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venenatis</a:t>
                      </a:r>
                      <a:r>
                        <a:rPr lang="es-AR" sz="3200" baseline="0" dirty="0"/>
                        <a:t> libero, et </a:t>
                      </a:r>
                      <a:r>
                        <a:rPr lang="es-AR" sz="3200" baseline="0" dirty="0" err="1"/>
                        <a:t>vulputate</a:t>
                      </a:r>
                      <a:r>
                        <a:rPr lang="es-AR" sz="3200" baseline="0" dirty="0"/>
                        <a:t> libero. </a:t>
                      </a:r>
                      <a:r>
                        <a:rPr lang="es-AR" sz="3200" baseline="0" dirty="0" err="1"/>
                        <a:t>Curabitur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molestie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lectus</a:t>
                      </a:r>
                      <a:r>
                        <a:rPr lang="es-AR" sz="3200" baseline="0" dirty="0"/>
                        <a:t> ut </a:t>
                      </a:r>
                      <a:r>
                        <a:rPr lang="es-AR" sz="3200" baseline="0" dirty="0" err="1"/>
                        <a:t>pulvinar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aliquam</a:t>
                      </a:r>
                      <a:r>
                        <a:rPr lang="es-AR" sz="3200" baseline="0" dirty="0"/>
                        <a:t>, ante </a:t>
                      </a:r>
                      <a:r>
                        <a:rPr lang="es-AR" sz="3200" baseline="0" dirty="0" err="1"/>
                        <a:t>lacus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feugiat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lorem</a:t>
                      </a:r>
                      <a:r>
                        <a:rPr lang="es-AR" sz="3200" baseline="0" dirty="0"/>
                        <a:t>, </a:t>
                      </a:r>
                      <a:r>
                        <a:rPr lang="es-AR" sz="3200" baseline="0" dirty="0" err="1"/>
                        <a:t>eget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tempus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mauris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metus</a:t>
                      </a:r>
                      <a:r>
                        <a:rPr lang="es-AR" sz="3200" baseline="0" dirty="0"/>
                        <a:t> vitae </a:t>
                      </a:r>
                      <a:r>
                        <a:rPr lang="es-AR" sz="3200" baseline="0" dirty="0" err="1"/>
                        <a:t>sapien</a:t>
                      </a:r>
                      <a:r>
                        <a:rPr lang="es-AR" sz="3200" baseline="0" dirty="0"/>
                        <a:t>. </a:t>
                      </a:r>
                      <a:r>
                        <a:rPr lang="es-AR" sz="3200" baseline="0" dirty="0" err="1"/>
                        <a:t>Nullam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placerat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elementum</a:t>
                      </a:r>
                      <a:r>
                        <a:rPr lang="es-AR" sz="3200" baseline="0" dirty="0"/>
                        <a:t> urna, </a:t>
                      </a:r>
                      <a:r>
                        <a:rPr lang="es-AR" sz="3200" baseline="0" dirty="0" err="1"/>
                        <a:t>sit</a:t>
                      </a:r>
                      <a:r>
                        <a:rPr lang="es-AR" sz="3200" baseline="0" dirty="0"/>
                        <a:t> </a:t>
                      </a:r>
                      <a:r>
                        <a:rPr lang="es-AR" sz="3200" baseline="0" dirty="0" err="1"/>
                        <a:t>amet</a:t>
                      </a:r>
                      <a:r>
                        <a:rPr lang="es-AR" sz="3200" baseline="0" dirty="0"/>
                        <a:t> ultrices . </a:t>
                      </a:r>
                      <a:endParaRPr lang="es-AR" sz="3200" dirty="0"/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1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723887"/>
              </p:ext>
            </p:extLst>
          </p:nvPr>
        </p:nvGraphicFramePr>
        <p:xfrm>
          <a:off x="22502721" y="41596012"/>
          <a:ext cx="9540000" cy="1124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9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>
                          <a:solidFill>
                            <a:schemeClr val="bg1"/>
                          </a:solidFill>
                        </a:rPr>
                        <a:t>Figura 2. “Presentación Oral”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ED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4" name="Picture 10" descr="C:\Users\Ezequiel\Desktop\phd080713s.gif"/>
          <p:cNvPicPr>
            <a:picLocks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85"/>
          <a:stretch/>
        </p:blipFill>
        <p:spPr bwMode="auto">
          <a:xfrm>
            <a:off x="397665" y="34900205"/>
            <a:ext cx="12564000" cy="658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44097"/>
              </p:ext>
            </p:extLst>
          </p:nvPr>
        </p:nvGraphicFramePr>
        <p:xfrm>
          <a:off x="360265" y="41596012"/>
          <a:ext cx="12636000" cy="112471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6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lang="es-ES" sz="3600" b="1" spc="900" baseline="0" dirty="0">
                          <a:solidFill>
                            <a:schemeClr val="bg1"/>
                          </a:solidFill>
                        </a:rPr>
                        <a:t>Figura 3. El Origen de las Ideas</a:t>
                      </a:r>
                    </a:p>
                  </a:txBody>
                  <a:tcPr marL="324041" marR="324041" marT="288036" marB="288036" anchor="ctr"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0ED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22 Rectángulo"/>
          <p:cNvSpPr/>
          <p:nvPr/>
        </p:nvSpPr>
        <p:spPr>
          <a:xfrm>
            <a:off x="-225" y="4176764"/>
            <a:ext cx="32404050" cy="6480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3EF910E-B61C-DBAE-A0CF-10D17E55C3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26" y="93432"/>
            <a:ext cx="4682438" cy="393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992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3" baseType="lpstr">
      <vt:lpstr>Arial</vt:lpstr>
      <vt:lpstr>Calibri</vt:lpstr>
      <vt:lpstr>Comic Sans MS</vt:lpstr>
      <vt:lpstr>Courier New</vt:lpstr>
      <vt:lpstr>Garamond</vt:lpstr>
      <vt:lpstr>Georgia</vt:lpstr>
      <vt:lpstr>Impact</vt:lpstr>
      <vt:lpstr>Lucida Bright</vt:lpstr>
      <vt:lpstr>Tahoma</vt:lpstr>
      <vt:lpstr>Times New Roman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Walter Capeletti (prof.)</cp:lastModifiedBy>
  <cp:revision>1</cp:revision>
  <dcterms:modified xsi:type="dcterms:W3CDTF">2022-08-12T15:25:18Z</dcterms:modified>
</cp:coreProperties>
</file>